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34"/>
    <p:restoredTop sz="94712"/>
  </p:normalViewPr>
  <p:slideViewPr>
    <p:cSldViewPr snapToGrid="0" snapToObjects="1">
      <p:cViewPr varScale="1">
        <p:scale>
          <a:sx n="75" d="100"/>
          <a:sy n="75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fr-F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113"/>
          <p:cNvPicPr/>
          <p:nvPr/>
        </p:nvPicPr>
        <p:blipFill>
          <a:blip r:embed="rId2"/>
          <a:stretch/>
        </p:blipFill>
        <p:spPr>
          <a:xfrm rot="956400">
            <a:off x="610560" y="4138920"/>
            <a:ext cx="4275720" cy="2849760"/>
          </a:xfrm>
          <a:prstGeom prst="rect">
            <a:avLst/>
          </a:prstGeom>
          <a:ln>
            <a:noFill/>
          </a:ln>
        </p:spPr>
      </p:pic>
      <p:sp>
        <p:nvSpPr>
          <p:cNvPr id="115" name="CustomShape 1"/>
          <p:cNvSpPr/>
          <p:nvPr/>
        </p:nvSpPr>
        <p:spPr>
          <a:xfrm>
            <a:off x="503640" y="3237840"/>
            <a:ext cx="9068400" cy="125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fr-FR" sz="4400" b="1" u="sng" strike="noStrike" spc="-1">
                <a:solidFill>
                  <a:srgbClr val="D4711A"/>
                </a:solidFill>
                <a:uFillTx/>
                <a:latin typeface="American Typewriter"/>
                <a:ea typeface="DejaVu Sans"/>
              </a:rPr>
              <a:t>Mes voyages</a:t>
            </a:r>
            <a:endParaRPr lang="fr-FR" sz="4400" b="0" strike="noStrike" spc="-1">
              <a:latin typeface="Arial"/>
            </a:endParaRPr>
          </a:p>
        </p:txBody>
      </p:sp>
      <p:pic>
        <p:nvPicPr>
          <p:cNvPr id="116" name="Image 115"/>
          <p:cNvPicPr/>
          <p:nvPr/>
        </p:nvPicPr>
        <p:blipFill>
          <a:blip r:embed="rId3"/>
          <a:stretch/>
        </p:blipFill>
        <p:spPr>
          <a:xfrm rot="21363600">
            <a:off x="5541120" y="4342320"/>
            <a:ext cx="4321800" cy="2818800"/>
          </a:xfrm>
          <a:prstGeom prst="rect">
            <a:avLst/>
          </a:prstGeom>
          <a:ln>
            <a:noFill/>
          </a:ln>
        </p:spPr>
      </p:pic>
      <p:pic>
        <p:nvPicPr>
          <p:cNvPr id="117" name="Image 116"/>
          <p:cNvPicPr/>
          <p:nvPr/>
        </p:nvPicPr>
        <p:blipFill>
          <a:blip r:embed="rId4"/>
          <a:stretch/>
        </p:blipFill>
        <p:spPr>
          <a:xfrm rot="214200">
            <a:off x="5397480" y="285840"/>
            <a:ext cx="4461120" cy="3345480"/>
          </a:xfrm>
          <a:prstGeom prst="rect">
            <a:avLst/>
          </a:prstGeom>
          <a:ln>
            <a:noFill/>
          </a:ln>
        </p:spPr>
      </p:pic>
      <p:pic>
        <p:nvPicPr>
          <p:cNvPr id="118" name="Image 117"/>
          <p:cNvPicPr/>
          <p:nvPr/>
        </p:nvPicPr>
        <p:blipFill>
          <a:blip r:embed="rId5"/>
          <a:stretch/>
        </p:blipFill>
        <p:spPr>
          <a:xfrm rot="21083400">
            <a:off x="395640" y="423000"/>
            <a:ext cx="4824720" cy="324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 118"/>
          <p:cNvPicPr/>
          <p:nvPr/>
        </p:nvPicPr>
        <p:blipFill>
          <a:blip r:embed="rId2"/>
          <a:stretch/>
        </p:blipFill>
        <p:spPr>
          <a:xfrm>
            <a:off x="499680" y="0"/>
            <a:ext cx="9000720" cy="7827120"/>
          </a:xfrm>
          <a:prstGeom prst="rect">
            <a:avLst/>
          </a:prstGeom>
          <a:ln>
            <a:noFill/>
          </a:ln>
        </p:spPr>
      </p:pic>
      <p:sp>
        <p:nvSpPr>
          <p:cNvPr id="120" name="CustomShape 1"/>
          <p:cNvSpPr/>
          <p:nvPr/>
        </p:nvSpPr>
        <p:spPr>
          <a:xfrm>
            <a:off x="6623280" y="4248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2"/>
          <p:cNvSpPr/>
          <p:nvPr/>
        </p:nvSpPr>
        <p:spPr>
          <a:xfrm>
            <a:off x="4823640" y="3240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3"/>
          <p:cNvSpPr/>
          <p:nvPr/>
        </p:nvSpPr>
        <p:spPr>
          <a:xfrm>
            <a:off x="5255280" y="4248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3" name="CustomShape 4"/>
          <p:cNvSpPr/>
          <p:nvPr/>
        </p:nvSpPr>
        <p:spPr>
          <a:xfrm>
            <a:off x="5399280" y="3528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" name="CustomShape 5"/>
          <p:cNvSpPr/>
          <p:nvPr/>
        </p:nvSpPr>
        <p:spPr>
          <a:xfrm>
            <a:off x="4823640" y="3672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6"/>
          <p:cNvSpPr/>
          <p:nvPr/>
        </p:nvSpPr>
        <p:spPr>
          <a:xfrm>
            <a:off x="5615280" y="4104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7"/>
          <p:cNvSpPr/>
          <p:nvPr/>
        </p:nvSpPr>
        <p:spPr>
          <a:xfrm>
            <a:off x="5831280" y="4608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8"/>
          <p:cNvSpPr/>
          <p:nvPr/>
        </p:nvSpPr>
        <p:spPr>
          <a:xfrm>
            <a:off x="3671640" y="3168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9"/>
          <p:cNvSpPr/>
          <p:nvPr/>
        </p:nvSpPr>
        <p:spPr>
          <a:xfrm>
            <a:off x="3167640" y="3456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CustomShape 10"/>
          <p:cNvSpPr/>
          <p:nvPr/>
        </p:nvSpPr>
        <p:spPr>
          <a:xfrm>
            <a:off x="4895640" y="4320000"/>
            <a:ext cx="285480" cy="717480"/>
          </a:xfrm>
          <a:custGeom>
            <a:avLst/>
            <a:gdLst/>
            <a:ahLst/>
            <a:cxn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ransition spd="med">
    <p:cover dir="d"/>
  </p:transition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freeze">
                      <p:stCondLst>
                        <p:cond delay="indefinite"/>
                      </p:stCondLst>
                      <p:childTnLst>
                        <p:par>
                          <p:cTn id="8" fill="freeze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freeze">
                      <p:stCondLst>
                        <p:cond delay="indefinite"/>
                      </p:stCondLst>
                      <p:childTnLst>
                        <p:par>
                          <p:cTn id="12" fill="freeze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freeze">
                      <p:stCondLst>
                        <p:cond delay="indefinite"/>
                      </p:stCondLst>
                      <p:childTnLst>
                        <p:par>
                          <p:cTn id="20" fill="freeze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freeze">
                      <p:stCondLst>
                        <p:cond delay="indefinite"/>
                      </p:stCondLst>
                      <p:childTnLst>
                        <p:par>
                          <p:cTn id="24" fill="freeze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freeze">
                      <p:stCondLst>
                        <p:cond delay="indefinite"/>
                      </p:stCondLst>
                      <p:childTnLst>
                        <p:par>
                          <p:cTn id="28" fill="freeze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freeze">
                      <p:stCondLst>
                        <p:cond delay="indefinite"/>
                      </p:stCondLst>
                      <p:childTnLst>
                        <p:par>
                          <p:cTn id="32" fill="freeze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 129"/>
          <p:cNvPicPr/>
          <p:nvPr/>
        </p:nvPicPr>
        <p:blipFill>
          <a:blip r:embed="rId2"/>
          <a:stretch/>
        </p:blipFill>
        <p:spPr>
          <a:xfrm>
            <a:off x="-144000" y="108000"/>
            <a:ext cx="10680120" cy="7342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wedg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2916000" y="1512360"/>
            <a:ext cx="4173840" cy="176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5400" b="1" strike="noStrike" spc="-1">
                <a:solidFill>
                  <a:srgbClr val="F58220"/>
                </a:solidFill>
                <a:latin typeface="American Typewriter"/>
                <a:ea typeface="DejaVu Sans"/>
              </a:rPr>
              <a:t>BRIGHTON</a:t>
            </a:r>
            <a:endParaRPr lang="fr-FR" sz="5400" b="0" strike="noStrike" spc="-1">
              <a:latin typeface="Arial"/>
            </a:endParaRPr>
          </a:p>
        </p:txBody>
      </p:sp>
    </p:spTree>
  </p:cSld>
  <p:clrMapOvr>
    <a:masterClrMapping/>
  </p:clrMapOvr>
  <p:transition spd="med" advTm="5000">
    <p:pull dir="d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2" name="Formula 1"/>
              <p:cNvSpPr txBox="1"/>
              <p:nvPr/>
            </p:nvSpPr>
            <p:spPr>
              <a:xfrm>
                <a:off x="4675320" y="3599280"/>
                <a:ext cx="717480" cy="357480"/>
              </a:xfrm>
              <a:prstGeom prst="rect">
                <a:avLst/>
              </a:prstGeom>
            </p:spPr>
            <p:txBody>
              <a:bodyPr/>
              <a:lstStyle/>
              <a:p>
                <a:endParaRPr/>
              </a:p>
            </p:txBody>
          </p:sp>
        </mc:Choice>
        <mc:Fallback xmlns:p15="http://schemas.microsoft.com/office/powerpoint/2012/main" xmlns:p14="http://schemas.microsoft.com/office/powerpoint/2010/main" xmlns=""/>
      </mc:AlternateContent>
      <p:pic>
        <p:nvPicPr>
          <p:cNvPr id="2" name="Brighton England - Visit Britain - Unravel Travel T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73001"/>
            <a:ext cx="10048992" cy="5652558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 132"/>
          <p:cNvPicPr/>
          <p:nvPr/>
        </p:nvPicPr>
        <p:blipFill>
          <a:blip r:embed="rId2"/>
          <a:stretch/>
        </p:blipFill>
        <p:spPr>
          <a:xfrm>
            <a:off x="2844000" y="720000"/>
            <a:ext cx="4584240" cy="6069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3</Words>
  <Application>Microsoft Macintosh PowerPoint</Application>
  <PresentationFormat>Personnalisé</PresentationFormat>
  <Paragraphs>2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7</vt:i4>
      </vt:variant>
    </vt:vector>
  </HeadingPairs>
  <TitlesOfParts>
    <vt:vector size="15" baseType="lpstr">
      <vt:lpstr>American Typewriter</vt:lpstr>
      <vt:lpstr>Arial</vt:lpstr>
      <vt:lpstr>DejaVu Sans</vt:lpstr>
      <vt:lpstr>Symbol</vt:lpstr>
      <vt:lpstr>Wingdings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dc:description/>
  <cp:lastModifiedBy>Utilisateur de Microsoft Office</cp:lastModifiedBy>
  <cp:revision>20</cp:revision>
  <dcterms:created xsi:type="dcterms:W3CDTF">2017-09-19T10:22:52Z</dcterms:created>
  <dcterms:modified xsi:type="dcterms:W3CDTF">2017-09-19T14:46:23Z</dcterms:modified>
  <dc:language>fr-FR</dc:language>
</cp:coreProperties>
</file>